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84889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877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93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7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879132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250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98016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226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236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569261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33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7013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wielgat@acedu.pl" TargetMode="External"/><Relationship Id="rId2" Type="http://schemas.openxmlformats.org/officeDocument/2006/relationships/hyperlink" Target="mailto:epolkowska@acedu.p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6600" dirty="0" smtClean="0"/>
              <a:t>Jak spędzić</a:t>
            </a:r>
            <a:br>
              <a:rPr lang="pl-PL" sz="6600" dirty="0" smtClean="0"/>
            </a:br>
            <a:r>
              <a:rPr lang="pl-PL" sz="6600" dirty="0" smtClean="0"/>
              <a:t> czas?</a:t>
            </a:r>
            <a:endParaRPr lang="pl-PL" sz="6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Podczas panującej pandemii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8496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1944711" y="309093"/>
            <a:ext cx="9324303" cy="5447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3979572" y="1983347"/>
            <a:ext cx="555079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W razie potrzeby rozmowy, </a:t>
            </a:r>
            <a:r>
              <a:rPr lang="pl-PL" dirty="0" smtClean="0"/>
              <a:t>konsultacji </a:t>
            </a:r>
            <a:r>
              <a:rPr lang="pl-PL" dirty="0"/>
              <a:t>bardzo </a:t>
            </a:r>
            <a:r>
              <a:rPr lang="pl-PL" dirty="0" smtClean="0"/>
              <a:t>prosimy </a:t>
            </a:r>
            <a:r>
              <a:rPr lang="pl-PL" dirty="0"/>
              <a:t>o kontakt </a:t>
            </a:r>
            <a:r>
              <a:rPr lang="pl-PL" dirty="0" smtClean="0"/>
              <a:t>:</a:t>
            </a:r>
            <a:endParaRPr lang="pl-PL" dirty="0" smtClean="0"/>
          </a:p>
          <a:p>
            <a:r>
              <a:rPr lang="pl-PL" dirty="0" smtClean="0"/>
              <a:t>Emilia </a:t>
            </a:r>
            <a:r>
              <a:rPr lang="pl-PL" dirty="0"/>
              <a:t>Polkowska – psycholog szkolny </a:t>
            </a:r>
            <a:r>
              <a:rPr lang="pl-PL" dirty="0" smtClean="0">
                <a:hlinkClick r:id="rId2"/>
              </a:rPr>
              <a:t>epolkowska@acedu.pl</a:t>
            </a:r>
            <a:endParaRPr lang="pl-PL" dirty="0" smtClean="0"/>
          </a:p>
          <a:p>
            <a:r>
              <a:rPr lang="pl-PL" dirty="0" smtClean="0"/>
              <a:t>Maria </a:t>
            </a:r>
            <a:r>
              <a:rPr lang="pl-PL" dirty="0" err="1" smtClean="0"/>
              <a:t>Wielgat</a:t>
            </a:r>
            <a:r>
              <a:rPr lang="pl-PL" dirty="0" smtClean="0"/>
              <a:t> – pedagog szkolny</a:t>
            </a:r>
          </a:p>
          <a:p>
            <a:r>
              <a:rPr lang="pl-PL" dirty="0" smtClean="0">
                <a:hlinkClick r:id="rId3"/>
              </a:rPr>
              <a:t>mwielgat@acedu.pl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7018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a 2"/>
          <p:cNvSpPr/>
          <p:nvPr/>
        </p:nvSpPr>
        <p:spPr>
          <a:xfrm>
            <a:off x="1519707" y="334851"/>
            <a:ext cx="9324304" cy="56795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3528812" y="1223493"/>
            <a:ext cx="592428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Wszyscy znaleźliśmy się w trudnej, nowej i wymagającej sytuacji. Nasze życie się zmieniło, często musieliśmy zrezygnować z rzeczy, które sprawiały nam przyjemność. Może to powodować lęk, stres, napięcie i bezradność. Musimy odnaleźć się w tej sytuacji, starając się, żeby w miarę możliwości zbudować poczucie bezpieczeństwa i naszą codzienność. </a:t>
            </a:r>
            <a:endParaRPr lang="pl-PL" sz="2400" dirty="0" smtClean="0"/>
          </a:p>
          <a:p>
            <a:pPr algn="ctr"/>
            <a:r>
              <a:rPr lang="pl-PL" sz="2400" dirty="0" smtClean="0"/>
              <a:t>Oto </a:t>
            </a:r>
            <a:r>
              <a:rPr lang="pl-PL" sz="2400" dirty="0"/>
              <a:t>kilka rad, które mogą pomóc w spędzeniu czasu w sposób konstruktywny i bezpieczny:</a:t>
            </a:r>
          </a:p>
        </p:txBody>
      </p:sp>
    </p:spTree>
    <p:extLst>
      <p:ext uri="{BB962C8B-B14F-4D97-AF65-F5344CB8AC3E}">
        <p14:creationId xmlns:p14="http://schemas.microsoft.com/office/powerpoint/2010/main" val="840243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1. Poświęć czas na przyswojenie nowego materiału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Korzystaj z materiałów, które udostępniają Ci nauczyciele w ramach nauki zdalnej</a:t>
            </a:r>
          </a:p>
          <a:p>
            <a:r>
              <a:rPr lang="pl-PL" dirty="0" smtClean="0"/>
              <a:t>Korzystaj z portali edukacyjnych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2972" y="3311347"/>
            <a:ext cx="2954200" cy="2690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338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2. Powtórz materiał, który do tej pory przerabiałeś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9374" y="2273121"/>
            <a:ext cx="4704319" cy="3594100"/>
          </a:xfrm>
        </p:spPr>
      </p:pic>
    </p:spTree>
    <p:extLst>
      <p:ext uri="{BB962C8B-B14F-4D97-AF65-F5344CB8AC3E}">
        <p14:creationId xmlns:p14="http://schemas.microsoft.com/office/powerpoint/2010/main" val="211270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3. Wykorzystaj czas na poprawę relacji rodzinnych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Porozmawiaj z mamą/tatą/ bratem/ siostrą może okaże się, że mają podobne zainteresowania jak Ty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067" y="2907853"/>
            <a:ext cx="5080000" cy="372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93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4. </a:t>
            </a:r>
            <a:r>
              <a:rPr lang="pl-PL" dirty="0"/>
              <a:t>Postaraj się ograniczyć korzystanie z komputera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Wydobądź </a:t>
            </a:r>
            <a:r>
              <a:rPr lang="pl-PL" dirty="0" smtClean="0"/>
              <a:t>stare, </a:t>
            </a:r>
            <a:r>
              <a:rPr lang="pl-PL" dirty="0"/>
              <a:t>zapomniane </a:t>
            </a:r>
            <a:r>
              <a:rPr lang="pl-PL" dirty="0" smtClean="0"/>
              <a:t>planszówki</a:t>
            </a:r>
          </a:p>
          <a:p>
            <a:r>
              <a:rPr lang="pl-PL" dirty="0" smtClean="0"/>
              <a:t>Skorzystaj </a:t>
            </a:r>
            <a:r>
              <a:rPr lang="pl-PL" dirty="0"/>
              <a:t>z gier sprzed ery komputerów (państwa – miasta, statki)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086" y="3477296"/>
            <a:ext cx="4146997" cy="311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844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5. </a:t>
            </a:r>
            <a:r>
              <a:rPr lang="pl-PL" dirty="0"/>
              <a:t>Posprzątaj swój pokój lub miejsce </a:t>
            </a:r>
            <a:r>
              <a:rPr lang="pl-PL" dirty="0" smtClean="0"/>
              <a:t>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…..wtedy nauka będzie Ci szła zdecydowanie lepiej oraz będziesz miał lepsze samopoczucie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160" y="3089603"/>
            <a:ext cx="3201473" cy="320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355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6. Znajdź czas na relaks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Poczytaj książkę, pobudzi to Twoją wyobraźnię a co za tym idzie </a:t>
            </a:r>
            <a:r>
              <a:rPr lang="pl-PL" dirty="0" smtClean="0"/>
              <a:t>wpłynie </a:t>
            </a:r>
            <a:r>
              <a:rPr lang="pl-PL" dirty="0"/>
              <a:t>na lepszy proces zapamiętywania i poprawi stan Twojej pamięci</a:t>
            </a:r>
          </a:p>
          <a:p>
            <a:r>
              <a:rPr lang="pl-PL" dirty="0"/>
              <a:t>Posłuchaj ulubionej </a:t>
            </a:r>
            <a:r>
              <a:rPr lang="pl-PL" dirty="0" smtClean="0"/>
              <a:t>muzyki</a:t>
            </a:r>
          </a:p>
          <a:p>
            <a:r>
              <a:rPr lang="pl-PL" dirty="0" smtClean="0"/>
              <a:t>Gotuj</a:t>
            </a:r>
          </a:p>
          <a:p>
            <a:r>
              <a:rPr lang="pl-PL" dirty="0" smtClean="0"/>
              <a:t>Zrób coś co sprawia Ci przyjemność!</a:t>
            </a:r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468" y="3783556"/>
            <a:ext cx="4204952" cy="210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615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7.  pamiętaj………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…</a:t>
            </a:r>
            <a:r>
              <a:rPr lang="pl-PL" b="1" dirty="0" smtClean="0"/>
              <a:t>#</a:t>
            </a:r>
            <a:r>
              <a:rPr lang="pl-PL" b="1" dirty="0" err="1" smtClean="0"/>
              <a:t>zostanwdomu</a:t>
            </a:r>
            <a:r>
              <a:rPr lang="pl-PL" dirty="0"/>
              <a:t>, bo jak mawiał Kubuś Puchatek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endParaRPr lang="pl-PL" dirty="0" smtClean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/>
          <a:srcRect l="-266" t="43131" r="266" b="1595"/>
          <a:stretch/>
        </p:blipFill>
        <p:spPr>
          <a:xfrm>
            <a:off x="6995687" y="2112135"/>
            <a:ext cx="4846438" cy="2678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2102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TM10001106[[fn=Znaczek]]</Template>
  <TotalTime>35</TotalTime>
  <Words>261</Words>
  <Application>Microsoft Office PowerPoint</Application>
  <PresentationFormat>Panoramiczny</PresentationFormat>
  <Paragraphs>26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Impact</vt:lpstr>
      <vt:lpstr>Badge</vt:lpstr>
      <vt:lpstr>Jak spędzić  czas?</vt:lpstr>
      <vt:lpstr>Prezentacja programu PowerPoint</vt:lpstr>
      <vt:lpstr>1. Poświęć czas na przyswojenie nowego materiału</vt:lpstr>
      <vt:lpstr>2. Powtórz materiał, który do tej pory przerabiałeś</vt:lpstr>
      <vt:lpstr>3. Wykorzystaj czas na poprawę relacji rodzinnych</vt:lpstr>
      <vt:lpstr>4. Postaraj się ograniczyć korzystanie z komputera</vt:lpstr>
      <vt:lpstr>5. Posprzątaj swój pokój lub miejsce pracy</vt:lpstr>
      <vt:lpstr>6. Znajdź czas na relaks</vt:lpstr>
      <vt:lpstr>7.  pamiętaj………</vt:lpstr>
      <vt:lpstr>Prezentacja programu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spędzić  czas?</dc:title>
  <dc:creator>Ja</dc:creator>
  <cp:lastModifiedBy>Ja</cp:lastModifiedBy>
  <cp:revision>6</cp:revision>
  <cp:lastPrinted>2020-03-27T21:42:21Z</cp:lastPrinted>
  <dcterms:created xsi:type="dcterms:W3CDTF">2020-03-26T21:15:26Z</dcterms:created>
  <dcterms:modified xsi:type="dcterms:W3CDTF">2020-03-27T21:43:09Z</dcterms:modified>
</cp:coreProperties>
</file>